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notesMasterIdLst>
    <p:notesMasterId r:id="rId2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[Opener] 我们将揭示一系列的核心技巧，还有一个额外的惊喜。  
[Evidence] 我们的目标就是用这些技巧，亲手打造一个复杂的哥特式玫瑰窗。  
[Action] 让我们开始这场激动人心的旅程吧！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然后是真正的明星——**复制副本 (Duplicate Special)**，它能根据精确的旋转角度和数量，瞬间完成重复性的工作。  
[Evidence] 这两个工具的组合，是创建任何放射状对称模型（齿轮、花朵、轮毂，当然还有我们的玫瑰窗）的最快方法。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[Opener] 好了，理论学习结束，现在进入最激动人心的环节——项目实战！  
[Expansion] 面对复杂的模型，关键是将其拆解。我们将分三步来完成：首先，用“沿曲线挤出”制作一个基本的花瓣单元。接着，用“Loft”创建内部更复杂的四叶草形状。最后，利用“移动轴心点”和“复制副本”将它们组合成完整的玫瑰窗。  
[Action] 让我们开始第一步！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[Opener] 我们先来创建构成玫瑰窗的两个核心元素。  
[Expansion] 对于外部较大的花瓣，我们使用“沿曲线挤出”技术，它能完美地创建出平滑的弧形。对于内部的四叶草形状，由于其轮廓更复杂，使用“Loft”技术连接两条或多条曲线会更高效。  
[Evidence] 完成后，我们可以将这两个部分组合（Combine）起来，并清理掉多余的面，形成一个完整的、可供复制的基础单元。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[Opener] 现在，是见证奇迹的时刻。  
[Expansion] 我们选中组合好的基础单元，按住'D'键，将轴心点精确地移动到整个窗户的中心点。然后打开Duplicate Special设置，将Y轴旋转设为-30度，副本数设为11。  
[Evidence] 只需一次点击，我们就完成了整个复杂结构的创建，又快又准。这就是高效建模流程的威力！  
[Action] 让我们看看最终的渲染效果！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[Opener] 恭喜大家！我们通过系统学习并组合运用多种技巧，高效地完成了一个复杂的哥特式玫瑰窗。  
[Expansion] 请记住今天学到的：专业的项目设置、强大的曲线工具、以及改变游戏规则的“复制副本”。  
[Evidence] 希望这个案例能启发大家，在未来的项目中，多思考如何拆解问题，并选择最合适的工具来解决。  
[Action] 如果你喜欢这期内容，请务必点赞、分享，并访问我的网站academicphoenixplus.com。感谢观看，我们下次教程再见！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[Opener] 在我们开始建造之前，我们先来熟悉一下我们的工具箱和蓝图。  
[Expansion] 今天的课程分为三个部分：
1st，我们会学习两个所有专业人士都会遵守的“行业规范”，承接大项目的关键基础。
2nd，我们会深入讲解将要用到的核心技术。
3rd，我们会把所有学到的知识融会贯通，一步步完成我们的哥特式玫瑰窗。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[Opener] 我们的第一个专业技巧：有条不紊是高效的基石。  
[Expansion] 在你敲下第一个顶点之前，永远要去 File &gt; Project Window 设置你的项目。给它一个清晰的、符合行业规范的名称，比如“GothicRoseWindow”。Maya会自动为你创建所有必需的文件夹，避免了后续管理混乱。  
[Evidence] 这是一个能为你节省数小时调试时间的习惯，尤其是在团队协作中，清晰的命名和结构至关重要。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[Opener] 接下来是第二个专业技巧，如何优雅地处理参考图。  
[Expansion] 将参考图导入后，立即选中它，并在显示层编辑器中为它创建一个新层。然后，将这个层设置为“参考模式”（点击直到出现'R'）。  
[Evidence] 这样做，参考图就“看得到，摸不着”了。你再也不会在建模时意外地选中或移动它，这能极大地净化你的工作区，提升专注度。
In Maya, the letters "T" and "R" in the layer editor have specific meanings . A "T" indicates that the objects within that layer are templated, meaning they are displayed in wireframe and cannot be selected . An "R" signifies that the objects in the layer are referenced 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[Opener] 建模的本质，很多时候就是不同形式的“挤出”或“生成表面”。  
[Expansion] 我们将用到三种核心的几何生成技术：
第二种是**沿曲线挤出**，让形状可以沿着我们绘制的路径生长。
第三种是**放样 (Loft)**，通过连接多条曲线来生成平滑的复杂曲面。  
[Action: 提问] 大家能想到这三种技术分别适合做什么样的模型吗？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2025-09-15T06:01:44Z</dcterms:created>
  <dcterms:modified xsi:type="dcterms:W3CDTF">2025-09-15T06:01:44Z</dcterms:modified>
</cp:coreProperties>
</file>